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94" d="100"/>
          <a:sy n="94" d="100"/>
        </p:scale>
        <p:origin x="-12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4920A-6961-4371-8F0D-9859B5B5DDB7}" type="datetimeFigureOut">
              <a:rPr lang="el-GR" smtClean="0"/>
              <a:pPr/>
              <a:t>29/3/2023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B35E5-CC54-49EC-ADF7-071065E60AB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1110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B35E5-CC54-49EC-ADF7-071065E60ABA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29/3/2023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29/3/2023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29/3/2023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29/3/2023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29/3/2023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29/3/2023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29/3/2023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29/3/2023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29/3/2023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29/3/2023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29/3/2023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pPr/>
              <a:t>29/3/2023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 smtClean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 smtClean="0">
                <a:ea typeface="Calibri"/>
                <a:cs typeface="Times New Roman"/>
              </a:rPr>
              <a:t>03.</a:t>
            </a:r>
            <a:r>
              <a:rPr lang="en-US" sz="1000" dirty="0" smtClean="0">
                <a:ea typeface="Calibri"/>
                <a:cs typeface="Times New Roman"/>
              </a:rPr>
              <a:t>c.1</a:t>
            </a:r>
            <a:r>
              <a:rPr lang="el-GR" sz="1000" dirty="0" smtClean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 smtClean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  <a:endParaRPr lang="el-G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 smtClean="0">
                <a:solidFill>
                  <a:schemeClr val="tx2"/>
                </a:solidFill>
              </a:rPr>
              <a:t>  </a:t>
            </a:r>
            <a:r>
              <a:rPr lang="el-GR" sz="1600" b="1" dirty="0" smtClean="0">
                <a:solidFill>
                  <a:schemeClr val="tx2"/>
                </a:solidFill>
              </a:rPr>
              <a:t> Α Τ Τ Ι Κ Η Σ</a:t>
            </a:r>
            <a:endParaRPr lang="el-GR" sz="1600" b="1" dirty="0">
              <a:solidFill>
                <a:schemeClr val="tx2"/>
              </a:solidFill>
            </a:endParaRP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/>
              <a:t>ΕΤΠΑ</a:t>
            </a:r>
            <a:endParaRPr lang="el-GR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 smtClean="0"/>
              <a:t>Με τη συγχρηματοδότηση της Ελλάδας και της Ευρωπαϊκής Ένωσης</a:t>
            </a:r>
            <a:endParaRPr lang="el-GR" sz="1200" b="1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357554" y="3786190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  <a:endParaRPr lang="el-GR" sz="1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Η </a:t>
            </a:r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ευρώ.</a:t>
            </a:r>
          </a:p>
          <a:p>
            <a:pPr algn="just"/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</a:t>
            </a:r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226" name="225 - Ορθογώνιο"/>
          <p:cNvSpPr/>
          <p:nvPr/>
        </p:nvSpPr>
        <p:spPr>
          <a:xfrm>
            <a:off x="5129212" y="2500306"/>
            <a:ext cx="27336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/>
              <a:t>ΑΤΤΕ3-0336053</a:t>
            </a:r>
            <a:endParaRPr lang="el-GR" sz="1600" b="1" dirty="0"/>
          </a:p>
        </p:txBody>
      </p:sp>
      <p:sp>
        <p:nvSpPr>
          <p:cNvPr id="227" name="226 - Ορθογώνιο"/>
          <p:cNvSpPr/>
          <p:nvPr/>
        </p:nvSpPr>
        <p:spPr>
          <a:xfrm>
            <a:off x="4572000" y="2857496"/>
            <a:ext cx="28083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/>
              <a:t>Α. &amp; Β. ΠΕΛΕΤΗ Α. ΠΟΛΙΤΗ ΟΕ</a:t>
            </a:r>
            <a:endParaRPr lang="el-GR" sz="1600" b="1" dirty="0"/>
          </a:p>
        </p:txBody>
      </p:sp>
      <p:sp>
        <p:nvSpPr>
          <p:cNvPr id="228" name="227 - Ορθογώνιο"/>
          <p:cNvSpPr/>
          <p:nvPr/>
        </p:nvSpPr>
        <p:spPr>
          <a:xfrm>
            <a:off x="6572264" y="5572140"/>
            <a:ext cx="19288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/>
              <a:t>40.000,00</a:t>
            </a:r>
            <a:endParaRPr lang="el-GR" sz="1600" b="1" dirty="0"/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230</Words>
  <Application>Microsoft Office PowerPoint</Application>
  <PresentationFormat>Προβολή στην οθόνη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User</cp:lastModifiedBy>
  <cp:revision>20</cp:revision>
  <dcterms:created xsi:type="dcterms:W3CDTF">2021-05-19T11:41:06Z</dcterms:created>
  <dcterms:modified xsi:type="dcterms:W3CDTF">2023-03-29T07:35:15Z</dcterms:modified>
</cp:coreProperties>
</file>